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8" r:id="rId10"/>
    <p:sldId id="269" r:id="rId11"/>
    <p:sldId id="264" r:id="rId12"/>
    <p:sldId id="265" r:id="rId13"/>
  </p:sldIdLst>
  <p:sldSz cx="14630400" cy="8229600"/>
  <p:notesSz cx="8229600" cy="14630400"/>
  <p:embeddedFontLst>
    <p:embeddedFont>
      <p:font typeface="Dela Gothic One" panose="020B0604020202020204" charset="-128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909"/>
    <a:srgbClr val="D6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72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1A2F-C59F-2215-8AC6-35E077F1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CFECE-3E18-D0C4-5F4E-756986053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23F0C-0B00-D519-D32D-31130A96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239BE-BC64-51A5-F821-204EED89A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9C85-FA59-D78D-A1F0-F4DA73EF4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88A56-9F79-2D2D-47AD-2FA89BB8E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29A5B-69E9-1AE9-DEC1-B997AE245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A638B-53C9-0A4B-CE30-E07D99D7F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1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A89BC-788C-5242-DF78-52FB3220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71476-5B6E-89F9-374D-E5C6805CF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0AE851-2365-704E-AAA4-E92F2E3D8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FFF3-B3AB-4FA6-F14B-E7BC86B959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1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Carnet: Votre Référence Automobile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85022"/>
            <a:ext cx="7627382" cy="1853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Bienvenue à Carnet, votre guide ultime dans le monde automobile. Découvrez un site web conçu pour centraliser et faciliter l'accès à l'information sur les voitures. Présenté par </a:t>
            </a:r>
          </a:p>
          <a:p>
            <a:pPr>
              <a:lnSpc>
                <a:spcPts val="2700"/>
              </a:lnSpc>
            </a:pPr>
            <a:br>
              <a:rPr lang="fr-FR" sz="1600" dirty="0"/>
            </a:br>
            <a:r>
              <a:rPr lang="fr-FR" sz="1700" dirty="0">
                <a:solidFill>
                  <a:srgbClr val="FFE5E5"/>
                </a:solidFill>
                <a:latin typeface="DM Sans" pitchFamily="34" charset="0"/>
              </a:rPr>
              <a:t>KASSA Jokast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</a:rPr>
              <a:t>,</a:t>
            </a:r>
            <a:r>
              <a:rPr lang="fr-FR" sz="1700" dirty="0">
                <a:solidFill>
                  <a:srgbClr val="FFE5E5"/>
                </a:solidFill>
                <a:latin typeface="DM Sans" pitchFamily="34" charset="0"/>
              </a:rPr>
              <a:t> LASSOUED Saddem, KAOUACHI El Mehdi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6B5E7-4A22-95F9-0906-AF917016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338A19-CA9D-97D9-4ACD-1FBD71D573FC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6C307BE3-8AD7-E480-52E9-F62DD1AA9E24}"/>
              </a:ext>
            </a:extLst>
          </p:cNvPr>
          <p:cNvSpPr/>
          <p:nvPr/>
        </p:nvSpPr>
        <p:spPr>
          <a:xfrm>
            <a:off x="4463304" y="170320"/>
            <a:ext cx="47711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GitHub Project</a:t>
            </a:r>
            <a:endParaRPr lang="en-US" sz="445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EFBAD8-D346-1CF0-C719-C7702A66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93"/>
            <a:ext cx="14630400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97092"/>
            <a:ext cx="58376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Défis</a:t>
            </a: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et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3472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650831" y="2734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L'exploitation d'API</a:t>
            </a:r>
            <a:endParaRPr lang="en-US" sz="2200" dirty="0">
              <a:solidFill>
                <a:srgbClr val="FFE5E5"/>
              </a:solidFill>
              <a:latin typeface="Dela Gothic One" pitchFamily="34" charset="0"/>
              <a:ea typeface="Dela Gothic One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3584138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6975871" y="3849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Les </a:t>
            </a:r>
            <a:r>
              <a:rPr lang="fr-FR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Requêtes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894671" y="4633555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7381994" y="4871858"/>
            <a:ext cx="48267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Problème de communication</a:t>
            </a:r>
          </a:p>
        </p:txBody>
      </p:sp>
      <p:sp>
        <p:nvSpPr>
          <p:cNvPr id="13" name="Shape 10"/>
          <p:cNvSpPr/>
          <p:nvPr/>
        </p:nvSpPr>
        <p:spPr>
          <a:xfrm>
            <a:off x="7219593" y="568297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7689830" y="59212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Défis</a:t>
            </a: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Affichage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7BF52-8E9F-A35A-E30B-52A5052543FA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16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et perspectives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557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01422" y="2828330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7557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Récapitulatif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24183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Points clés du projet.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404883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859155" y="4121468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62326" y="4048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Bilan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462326" y="453497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Compétences acquises et leçons apprises.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3419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851297" y="5414605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3419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Perspectives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582810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Amélioration et développement futur du site.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309" y="663511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844034" y="6707743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462326" y="6635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Remerciements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462326" y="712124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Appel à questions.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17997"/>
            <a:ext cx="64527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Table des matières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9934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01422" y="247197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2885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36924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859155" y="3765113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462326" y="3753206"/>
            <a:ext cx="6273498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Environnement de développement</a:t>
            </a:r>
            <a:endParaRPr lang="en-US" sz="2400" dirty="0"/>
          </a:p>
          <a:p>
            <a:pPr marL="0" indent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4623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851297" y="5058251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758309" y="62787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844034" y="6351389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462326" y="6278762"/>
            <a:ext cx="35851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Realisation technique</a:t>
            </a:r>
            <a:endParaRPr lang="en-US" sz="2200" dirty="0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C6C09021-8E2D-928F-E340-60E694AEC29A}"/>
              </a:ext>
            </a:extLst>
          </p:cNvPr>
          <p:cNvSpPr/>
          <p:nvPr/>
        </p:nvSpPr>
        <p:spPr>
          <a:xfrm>
            <a:off x="747903" y="730960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E13F1B87-76E7-13AA-84B4-EF6151CB1BB7}"/>
              </a:ext>
            </a:extLst>
          </p:cNvPr>
          <p:cNvSpPr/>
          <p:nvPr/>
        </p:nvSpPr>
        <p:spPr>
          <a:xfrm>
            <a:off x="833628" y="7382231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5</a:t>
            </a:r>
            <a:endParaRPr lang="en-US" sz="2650" dirty="0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E1146023-A455-2785-9E3C-46C5D90D2977}"/>
              </a:ext>
            </a:extLst>
          </p:cNvPr>
          <p:cNvSpPr/>
          <p:nvPr/>
        </p:nvSpPr>
        <p:spPr>
          <a:xfrm>
            <a:off x="1444551" y="7382231"/>
            <a:ext cx="35851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Défis</a:t>
            </a: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&amp; Conclusion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86309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À propos du projet Carnet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Description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web d'informations sur les voitures.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Fonctionnalités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Ajout, modification, suppression et recherche de voitures.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Informations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Marque, modèle, puissance, consommation, couleur, etc.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AB847-C0EF-4D9B-2DD7-426A500888CD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33" y="98449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Environnement de développement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440" y="2842795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33" y="3599736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GitHub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0633" y="4085868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Gestion du code source.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3431322" y="3599736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VSCode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31322" y="4085868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Éditeur de code performant.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064" y="287167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82129" y="3599736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Discord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82129" y="4085868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Communication de l'équipe.</a:t>
            </a:r>
            <a:endParaRPr lang="en-US" sz="1700" dirty="0"/>
          </a:p>
        </p:txBody>
      </p:sp>
      <p:pic>
        <p:nvPicPr>
          <p:cNvPr id="14" name="Picture 13" descr="A black logo on a red circle&#10;&#10;AI-generated content may be incorrect.">
            <a:extLst>
              <a:ext uri="{FF2B5EF4-FFF2-40B4-BE49-F238E27FC236}">
                <a16:creationId xmlns:a16="http://schemas.microsoft.com/office/drawing/2014/main" id="{9F26C30B-91EE-1FBF-A8D1-D1E9B7D17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 trans="57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3337" y="2842795"/>
            <a:ext cx="541615" cy="541615"/>
          </a:xfrm>
          <a:prstGeom prst="rect">
            <a:avLst/>
          </a:prstGeom>
        </p:spPr>
      </p:pic>
      <p:pic>
        <p:nvPicPr>
          <p:cNvPr id="24" name="Picture 23" descr="A blue x and triangle with black background&#10;&#10;AI-generated content may be incorrect.">
            <a:extLst>
              <a:ext uri="{FF2B5EF4-FFF2-40B4-BE49-F238E27FC236}">
                <a16:creationId xmlns:a16="http://schemas.microsoft.com/office/drawing/2014/main" id="{EF09A792-690D-26EF-28F3-3F8C0CBAF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2312" y="4764402"/>
            <a:ext cx="2816647" cy="2816647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</a:effectLst>
          <a:scene3d>
            <a:camera prst="orthographicFront">
              <a:rot lat="21304559" lon="602248" rev="20647770"/>
            </a:camera>
            <a:lightRig rig="threePt" dir="t"/>
          </a:scene3d>
        </p:spPr>
      </p:pic>
      <p:pic>
        <p:nvPicPr>
          <p:cNvPr id="25" name="Picture 24" descr="A logo of a video game&#10;&#10;AI-generated content may be incorrect.">
            <a:extLst>
              <a:ext uri="{FF2B5EF4-FFF2-40B4-BE49-F238E27FC236}">
                <a16:creationId xmlns:a16="http://schemas.microsoft.com/office/drawing/2014/main" id="{7957B034-D086-837D-6E1E-5A0DEA6A14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232" y="5433316"/>
            <a:ext cx="520720" cy="520720"/>
          </a:xfrm>
          <a:prstGeom prst="rect">
            <a:avLst/>
          </a:prstGeom>
        </p:spPr>
      </p:pic>
      <p:sp>
        <p:nvSpPr>
          <p:cNvPr id="26" name="Text 6">
            <a:extLst>
              <a:ext uri="{FF2B5EF4-FFF2-40B4-BE49-F238E27FC236}">
                <a16:creationId xmlns:a16="http://schemas.microsoft.com/office/drawing/2014/main" id="{DB5588E5-A6D7-5634-8534-0851ACC9E6F7}"/>
              </a:ext>
            </a:extLst>
          </p:cNvPr>
          <p:cNvSpPr/>
          <p:nvPr/>
        </p:nvSpPr>
        <p:spPr>
          <a:xfrm>
            <a:off x="2206143" y="6492704"/>
            <a:ext cx="4487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 dirty="0">
                <a:solidFill>
                  <a:srgbClr val="FFE5E5"/>
                </a:solidFill>
                <a:latin typeface="DM Sans" pitchFamily="34" charset="0"/>
              </a:rPr>
              <a:t>Collaboration et communication d'équipe</a:t>
            </a:r>
            <a:r>
              <a:rPr lang="fr-FR" sz="1600" dirty="0"/>
              <a:t>.</a:t>
            </a:r>
            <a:endParaRPr lang="en-US" sz="1700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E5277D46-AE67-7A97-7420-6D5E6D66C8F8}"/>
              </a:ext>
            </a:extLst>
          </p:cNvPr>
          <p:cNvSpPr/>
          <p:nvPr/>
        </p:nvSpPr>
        <p:spPr>
          <a:xfrm>
            <a:off x="3385892" y="6056610"/>
            <a:ext cx="20381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MS Teams</a:t>
            </a:r>
            <a:endParaRPr lang="en-US" sz="2200" dirty="0"/>
          </a:p>
        </p:txBody>
      </p:sp>
      <p:pic>
        <p:nvPicPr>
          <p:cNvPr id="30" name="Picture 29" descr="A logo of a company&#10;&#10;AI-generated content may be incorrect.">
            <a:extLst>
              <a:ext uri="{FF2B5EF4-FFF2-40B4-BE49-F238E27FC236}">
                <a16:creationId xmlns:a16="http://schemas.microsoft.com/office/drawing/2014/main" id="{C52FB791-1162-C323-945F-025AF2352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1030" y="708640"/>
            <a:ext cx="3845393" cy="2163034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  <a:softEdge rad="0"/>
          </a:effectLst>
          <a:scene3d>
            <a:camera prst="orthographicFront">
              <a:rot lat="0" lon="900000" rev="900000"/>
            </a:camera>
            <a:lightRig rig="threePt" dir="t"/>
          </a:scene3d>
          <a:sp3d extrusionH="19050">
            <a:bevelT w="44450" h="114300"/>
            <a:bevelB w="38100"/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922" y="555665"/>
            <a:ext cx="5616773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Technologies clés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2" y="1622584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7038" y="182427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017038" y="2276951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du site.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2832854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7038" y="303454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MongoDB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17038" y="348722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de données NoSQL.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7038" y="4244816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NodeJS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Exécution JavaScript.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7038" y="545508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ReactJS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utilisateur.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FastAPI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Création d'APIs.</a:t>
            </a:r>
            <a:endParaRPr lang="en-US" sz="1550" dirty="0"/>
          </a:p>
        </p:txBody>
      </p:sp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7CD01A13-F983-B389-EE91-070B8A6F0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13362" y="1785045"/>
            <a:ext cx="741878" cy="741878"/>
          </a:xfrm>
          <a:prstGeom prst="rect">
            <a:avLst/>
          </a:prstGeom>
        </p:spPr>
      </p:pic>
      <p:pic>
        <p:nvPicPr>
          <p:cNvPr id="23" name="Picture 22" descr="A green leaf with brown text&#10;&#10;AI-generated content may be incorrect.">
            <a:extLst>
              <a:ext uri="{FF2B5EF4-FFF2-40B4-BE49-F238E27FC236}">
                <a16:creationId xmlns:a16="http://schemas.microsoft.com/office/drawing/2014/main" id="{1AF579FB-EE3C-BA6C-F30E-4D5DBC036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4327" y="2954562"/>
            <a:ext cx="919943" cy="91994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4C17B0B-3073-1189-4018-864225CDA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65319" y="6599196"/>
            <a:ext cx="837955" cy="837955"/>
          </a:xfrm>
          <a:prstGeom prst="rect">
            <a:avLst/>
          </a:prstGeom>
        </p:spPr>
      </p:pic>
      <p:pic>
        <p:nvPicPr>
          <p:cNvPr id="27" name="Picture 26" descr="A blue and black symbol&#10;&#10;AI-generated content may be incorrect.">
            <a:extLst>
              <a:ext uri="{FF2B5EF4-FFF2-40B4-BE49-F238E27FC236}">
                <a16:creationId xmlns:a16="http://schemas.microsoft.com/office/drawing/2014/main" id="{48A687F6-1A8E-5CB2-4D46-16E4C4C357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66729" y="5281357"/>
            <a:ext cx="1435140" cy="1014166"/>
          </a:xfrm>
          <a:prstGeom prst="rect">
            <a:avLst/>
          </a:prstGeom>
        </p:spPr>
      </p:pic>
      <p:pic>
        <p:nvPicPr>
          <p:cNvPr id="29" name="Picture 28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31ED0618-0A17-4CD6-7CA9-EC8A57E732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9929" y="4229457"/>
            <a:ext cx="1128737" cy="69135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265B20-2872-9E83-68AB-CCFCD81770C3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81451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Architecture du site web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3976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62224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ReactJS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52909" y="3899475"/>
            <a:ext cx="15930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934932" y="2747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233499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2517" y="2943285"/>
            <a:ext cx="22610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9934932" y="5204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Base de données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690830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7814" y="5684222"/>
            <a:ext cx="23860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 frontend (ReactJS) interagit avec le backend pour accéder aux données stockées dans MongoDB.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FBE97A-6913-1716-D47D-EE8D4D9D5CF4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C9D2774-5DE4-2997-EEBB-418435DE6B9C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A0D30-61B9-AB65-216E-78D14EDE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125"/>
            <a:ext cx="14630400" cy="7234475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318169" y="170320"/>
            <a:ext cx="11353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Démonstration du site web Carnet</a:t>
            </a:r>
            <a:endParaRPr lang="en-US" sz="4450" dirty="0"/>
          </a:p>
        </p:txBody>
      </p:sp>
      <p:sp>
        <p:nvSpPr>
          <p:cNvPr id="18" name="Shape 1"/>
          <p:cNvSpPr/>
          <p:nvPr/>
        </p:nvSpPr>
        <p:spPr>
          <a:xfrm>
            <a:off x="592853" y="1738365"/>
            <a:ext cx="2550410" cy="1095270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Text 2"/>
          <p:cNvSpPr/>
          <p:nvPr/>
        </p:nvSpPr>
        <p:spPr>
          <a:xfrm>
            <a:off x="885403" y="19410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20" name="Text 3"/>
          <p:cNvSpPr/>
          <p:nvPr/>
        </p:nvSpPr>
        <p:spPr>
          <a:xfrm>
            <a:off x="663192" y="2297254"/>
            <a:ext cx="24800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Exploration des sections</a:t>
            </a:r>
            <a:endParaRPr lang="en-US" sz="1700" dirty="0"/>
          </a:p>
        </p:txBody>
      </p:sp>
      <p:sp>
        <p:nvSpPr>
          <p:cNvPr id="24" name="Shape 7"/>
          <p:cNvSpPr/>
          <p:nvPr/>
        </p:nvSpPr>
        <p:spPr>
          <a:xfrm>
            <a:off x="11465169" y="1738365"/>
            <a:ext cx="2572378" cy="1095270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Text 8"/>
          <p:cNvSpPr/>
          <p:nvPr/>
        </p:nvSpPr>
        <p:spPr>
          <a:xfrm>
            <a:off x="11740304" y="19215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Expérience</a:t>
            </a:r>
            <a:endParaRPr lang="en-US" sz="2200" dirty="0"/>
          </a:p>
        </p:txBody>
      </p:sp>
      <p:sp>
        <p:nvSpPr>
          <p:cNvPr id="26" name="Text 9"/>
          <p:cNvSpPr/>
          <p:nvPr/>
        </p:nvSpPr>
        <p:spPr>
          <a:xfrm>
            <a:off x="11730329" y="2277786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Ergonomie du site.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0D42-22E7-B4AA-FFCA-DF57C5D3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D1D2B5-4027-D7EA-E748-D4CDA07ACE32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1A511A55-8400-C620-6EB3-31F50579FC81}"/>
              </a:ext>
            </a:extLst>
          </p:cNvPr>
          <p:cNvSpPr/>
          <p:nvPr/>
        </p:nvSpPr>
        <p:spPr>
          <a:xfrm>
            <a:off x="1318169" y="170320"/>
            <a:ext cx="11353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Démonstration du site web Carnet</a:t>
            </a:r>
            <a:endParaRPr lang="en-US" sz="4450" dirty="0"/>
          </a:p>
        </p:txBody>
      </p:sp>
      <p:pic>
        <p:nvPicPr>
          <p:cNvPr id="5" name="Picture 4" descr="A screenshot of a car&#10;&#10;AI-generated content may be incorrect.">
            <a:extLst>
              <a:ext uri="{FF2B5EF4-FFF2-40B4-BE49-F238E27FC236}">
                <a16:creationId xmlns:a16="http://schemas.microsoft.com/office/drawing/2014/main" id="{82E19F2C-1CE2-C6FB-2B20-89491A90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225"/>
            <a:ext cx="14630400" cy="71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B582-BC47-3FBD-2F15-50571CCC7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A4E991-FEFA-BAD1-E139-886E5F3E4D2D}"/>
              </a:ext>
            </a:extLst>
          </p:cNvPr>
          <p:cNvSpPr/>
          <p:nvPr/>
        </p:nvSpPr>
        <p:spPr>
          <a:xfrm>
            <a:off x="12471400" y="7442200"/>
            <a:ext cx="2049502" cy="693420"/>
          </a:xfrm>
          <a:prstGeom prst="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1DEC0859-1769-438A-61F8-A8C469F5B8E3}"/>
              </a:ext>
            </a:extLst>
          </p:cNvPr>
          <p:cNvSpPr/>
          <p:nvPr/>
        </p:nvSpPr>
        <p:spPr>
          <a:xfrm>
            <a:off x="1318169" y="170320"/>
            <a:ext cx="11353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Démonstration du site web Carnet</a:t>
            </a:r>
            <a:endParaRPr lang="en-US" sz="445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04874B-39C3-69B8-CAAE-8209DACD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065750"/>
            <a:ext cx="7204667" cy="3430896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9E6F3011-99CF-D2EE-A26B-5A3DF438A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732" y="4675376"/>
            <a:ext cx="7204668" cy="352904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E8892E-4979-771B-FD7F-ACCDC4C30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32" y="1065750"/>
            <a:ext cx="7204666" cy="3430896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B40D9A88-9DFA-6C29-FEB9-85F5E9F8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4679367"/>
            <a:ext cx="7204667" cy="352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267</Words>
  <Application>Microsoft Office PowerPoint</Application>
  <PresentationFormat>Personnalisé</PresentationFormat>
  <Paragraphs>90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DM Sans</vt:lpstr>
      <vt:lpstr>Dela Gothic One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Jokast KASSA</cp:lastModifiedBy>
  <cp:revision>7</cp:revision>
  <dcterms:created xsi:type="dcterms:W3CDTF">2025-02-27T15:34:47Z</dcterms:created>
  <dcterms:modified xsi:type="dcterms:W3CDTF">2025-02-28T13:36:59Z</dcterms:modified>
</cp:coreProperties>
</file>